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C07A3547-EB52-4F17-958A-E412941187F2}" type="datetimeFigureOut">
              <a:rPr lang="en-US" smtClean="0"/>
              <a:t>4/23/2012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49BCB16B-1434-463E-B9CF-5249CA710E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A3547-EB52-4F17-958A-E412941187F2}" type="datetimeFigureOut">
              <a:rPr lang="en-US" smtClean="0"/>
              <a:t>4/23/2012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CB16B-1434-463E-B9CF-5249CA710E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A3547-EB52-4F17-958A-E412941187F2}" type="datetimeFigureOut">
              <a:rPr lang="en-US" smtClean="0"/>
              <a:t>4/23/2012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CB16B-1434-463E-B9CF-5249CA710E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C07A3547-EB52-4F17-958A-E412941187F2}" type="datetimeFigureOut">
              <a:rPr lang="en-US" smtClean="0"/>
              <a:t>4/23/2012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CB16B-1434-463E-B9CF-5249CA710E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C07A3547-EB52-4F17-958A-E412941187F2}" type="datetimeFigureOut">
              <a:rPr lang="en-US" smtClean="0"/>
              <a:t>4/23/2012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49BCB16B-1434-463E-B9CF-5249CA710E61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07A3547-EB52-4F17-958A-E412941187F2}" type="datetimeFigureOut">
              <a:rPr lang="en-US" smtClean="0"/>
              <a:t>4/23/2012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49BCB16B-1434-463E-B9CF-5249CA710E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C07A3547-EB52-4F17-958A-E412941187F2}" type="datetimeFigureOut">
              <a:rPr lang="en-US" smtClean="0"/>
              <a:t>4/23/2012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49BCB16B-1434-463E-B9CF-5249CA710E6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A3547-EB52-4F17-958A-E412941187F2}" type="datetimeFigureOut">
              <a:rPr lang="en-US" smtClean="0"/>
              <a:t>4/23/2012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CB16B-1434-463E-B9CF-5249CA710E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07A3547-EB52-4F17-958A-E412941187F2}" type="datetimeFigureOut">
              <a:rPr lang="en-US" smtClean="0"/>
              <a:t>4/23/2012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49BCB16B-1434-463E-B9CF-5249CA710E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C07A3547-EB52-4F17-958A-E412941187F2}" type="datetimeFigureOut">
              <a:rPr lang="en-US" smtClean="0"/>
              <a:t>4/23/2012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49BCB16B-1434-463E-B9CF-5249CA710E6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C07A3547-EB52-4F17-958A-E412941187F2}" type="datetimeFigureOut">
              <a:rPr lang="en-US" smtClean="0"/>
              <a:t>4/23/2012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49BCB16B-1434-463E-B9CF-5249CA710E6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C07A3547-EB52-4F17-958A-E412941187F2}" type="datetimeFigureOut">
              <a:rPr lang="en-US" smtClean="0"/>
              <a:t>4/23/2012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49BCB16B-1434-463E-B9CF-5249CA710E61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Erasmus</a:t>
            </a:r>
            <a:endParaRPr lang="en-US" dirty="0"/>
          </a:p>
        </p:txBody>
      </p:sp>
      <p:pic>
        <p:nvPicPr>
          <p:cNvPr id="1026" name="Picture 2" descr="http://www.sacred-destinations.com/belgium/images/brussels/erasmus-house/erasmus-by-holbien-younger-152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676400"/>
            <a:ext cx="3333750" cy="4714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94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Born on October 28, 1466</a:t>
            </a:r>
          </a:p>
          <a:p>
            <a:r>
              <a:rPr lang="en-US" dirty="0" smtClean="0"/>
              <a:t>Died on </a:t>
            </a:r>
            <a:r>
              <a:rPr lang="en-US" dirty="0"/>
              <a:t>July 12, </a:t>
            </a:r>
            <a:r>
              <a:rPr lang="en-US" dirty="0" smtClean="0"/>
              <a:t>1536</a:t>
            </a:r>
          </a:p>
          <a:p>
            <a:r>
              <a:rPr lang="en-US" dirty="0" smtClean="0"/>
              <a:t>Born in Holland</a:t>
            </a:r>
          </a:p>
          <a:p>
            <a:r>
              <a:rPr lang="en-US" dirty="0" smtClean="0"/>
              <a:t>Not much known about his family</a:t>
            </a:r>
          </a:p>
          <a:p>
            <a:r>
              <a:rPr lang="en-US" dirty="0" smtClean="0"/>
              <a:t>Writes books</a:t>
            </a:r>
          </a:p>
          <a:p>
            <a:r>
              <a:rPr lang="en-US" dirty="0" smtClean="0"/>
              <a:t>Famous for his use of irony</a:t>
            </a:r>
          </a:p>
          <a:p>
            <a:r>
              <a:rPr lang="en-US" dirty="0" smtClean="0"/>
              <a:t>Also famous for his philosophy of </a:t>
            </a:r>
            <a:r>
              <a:rPr lang="en-US" dirty="0" err="1" smtClean="0"/>
              <a:t>christ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7832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Praise of Folly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Most famous work</a:t>
            </a:r>
          </a:p>
          <a:p>
            <a:endParaRPr lang="en-US" dirty="0"/>
          </a:p>
          <a:p>
            <a:r>
              <a:rPr lang="en-US" sz="2000" dirty="0" smtClean="0"/>
              <a:t>Written in 1509</a:t>
            </a:r>
          </a:p>
          <a:p>
            <a:endParaRPr lang="en-US" dirty="0"/>
          </a:p>
          <a:p>
            <a:r>
              <a:rPr lang="en-US" sz="2000" dirty="0"/>
              <a:t>This book </a:t>
            </a:r>
            <a:r>
              <a:rPr lang="en-US" sz="2000" dirty="0" smtClean="0"/>
              <a:t>was written to attack </a:t>
            </a:r>
            <a:r>
              <a:rPr lang="en-US" sz="2000" dirty="0"/>
              <a:t>monks, </a:t>
            </a:r>
            <a:endParaRPr lang="en-US" sz="2000" dirty="0" smtClean="0"/>
          </a:p>
          <a:p>
            <a:pPr marL="64008" indent="0">
              <a:buNone/>
            </a:pPr>
            <a:r>
              <a:rPr lang="en-US" sz="2000" dirty="0" smtClean="0"/>
              <a:t>      theologians</a:t>
            </a:r>
            <a:r>
              <a:rPr lang="en-US" sz="2000" dirty="0"/>
              <a:t>, and other Christians </a:t>
            </a:r>
            <a:r>
              <a:rPr lang="en-US" sz="2000" dirty="0" smtClean="0"/>
              <a:t>for</a:t>
            </a:r>
          </a:p>
          <a:p>
            <a:pPr marL="64008" indent="0">
              <a:buNone/>
            </a:pPr>
            <a:r>
              <a:rPr lang="en-US" sz="2000" dirty="0" smtClean="0"/>
              <a:t>      not seeing </a:t>
            </a:r>
            <a:r>
              <a:rPr lang="en-US" sz="2000" dirty="0"/>
              <a:t>the true purpose of life</a:t>
            </a:r>
            <a:endParaRPr lang="en-US" sz="2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9963" y="1761653"/>
            <a:ext cx="3344037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36411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 on the renaissance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His belief of free will impacted it</a:t>
            </a:r>
          </a:p>
          <a:p>
            <a:endParaRPr lang="en-US" dirty="0" smtClean="0"/>
          </a:p>
          <a:p>
            <a:r>
              <a:rPr lang="en-US" dirty="0" smtClean="0"/>
              <a:t>The appreciation </a:t>
            </a:r>
            <a:r>
              <a:rPr lang="en-US" dirty="0"/>
              <a:t>of Christianity beyond its traditional Catholic </a:t>
            </a:r>
            <a:r>
              <a:rPr lang="en-US" dirty="0" smtClean="0"/>
              <a:t>basis</a:t>
            </a:r>
          </a:p>
          <a:p>
            <a:endParaRPr lang="en-US" dirty="0"/>
          </a:p>
          <a:p>
            <a:r>
              <a:rPr lang="en-US" dirty="0" smtClean="0"/>
              <a:t>He was a very important Christian humanist.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2184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31</TotalTime>
  <Words>98</Words>
  <Application>Microsoft Office PowerPoint</Application>
  <PresentationFormat>On-screen Show (4:3)</PresentationFormat>
  <Paragraphs>22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Verve</vt:lpstr>
      <vt:lpstr>Erasmus</vt:lpstr>
      <vt:lpstr>PowerPoint Presentation</vt:lpstr>
      <vt:lpstr>In Praise of Folly</vt:lpstr>
      <vt:lpstr>Impact on the renaissance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Erasmus</dc:title>
  <dc:creator>Luke 2</dc:creator>
  <cp:lastModifiedBy>Luke 2</cp:lastModifiedBy>
  <cp:revision>3</cp:revision>
  <dcterms:created xsi:type="dcterms:W3CDTF">2012-04-24T00:58:56Z</dcterms:created>
  <dcterms:modified xsi:type="dcterms:W3CDTF">2012-04-24T01:30:13Z</dcterms:modified>
</cp:coreProperties>
</file>